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Muli Bold Bold" panose="020B0604020202020204" charset="0"/>
      <p:regular r:id="rId17"/>
    </p:embeddedFont>
    <p:embeddedFont>
      <p:font typeface="Muli Regular Bold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Muli Regular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imo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07548" y="4475568"/>
            <a:ext cx="6176282" cy="134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khaliPhone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243" y="3571632"/>
            <a:ext cx="7124891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Online Shopping Portal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792" y="6025116"/>
            <a:ext cx="2962032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E-Commerce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64000" y="439513"/>
            <a:ext cx="1057309" cy="1046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8827" y="1309186"/>
            <a:ext cx="9452828" cy="7668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792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1592" y="3751473"/>
            <a:ext cx="3449921" cy="27840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97" y="216413"/>
            <a:ext cx="11035729" cy="9854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3079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4447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Diagramme</a:t>
            </a:r>
            <a:r>
              <a:rPr lang="en-US" sz="2752" dirty="0">
                <a:solidFill>
                  <a:srgbClr val="FFFFFF"/>
                </a:solidFill>
                <a:latin typeface="Muli Bold Bold"/>
              </a:rPr>
              <a:t> </a:t>
            </a:r>
          </a:p>
          <a:p>
            <a:pPr algn="ctr">
              <a:lnSpc>
                <a:spcPts val="3303"/>
              </a:lnSpc>
            </a:pPr>
            <a:r>
              <a:rPr lang="en-US" sz="2752" dirty="0">
                <a:solidFill>
                  <a:srgbClr val="FFFFFF"/>
                </a:solidFill>
                <a:latin typeface="Muli Bold Bold"/>
              </a:rPr>
              <a:t>de </a:t>
            </a: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classe</a:t>
            </a:r>
            <a:endParaRPr lang="en-US" sz="2752" dirty="0">
              <a:solidFill>
                <a:srgbClr val="FFFFFF"/>
              </a:solidFill>
              <a:latin typeface="Muli Bold Bold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42" y="209550"/>
            <a:ext cx="11292439" cy="986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448690" y="506730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448690" y="2368013"/>
            <a:ext cx="7714897" cy="2338290"/>
            <a:chOff x="0" y="0"/>
            <a:chExt cx="10286529" cy="31177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-FRONT-END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7986"/>
              <a:ext cx="10286529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HTML 5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CSS3 Sass bootstrap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JavaScript jquery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8690" y="5946775"/>
            <a:ext cx="7714897" cy="2234785"/>
            <a:chOff x="0" y="0"/>
            <a:chExt cx="10286529" cy="2979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-BACK 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7986"/>
              <a:ext cx="10286529" cy="19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PHP Laravel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MySQL</a:t>
              </a:r>
            </a:p>
            <a:p>
              <a:pPr algn="ctr">
                <a:lnSpc>
                  <a:spcPts val="3359"/>
                </a:lnSpc>
              </a:pPr>
              <a:endParaRPr lang="en-US" sz="3000">
                <a:solidFill>
                  <a:srgbClr val="0E2C4B"/>
                </a:solidFill>
                <a:latin typeface="Arimo Bold"/>
              </a:endParaRPr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533400" y="4100289"/>
            <a:ext cx="77724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technologies</a:t>
            </a: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7425" y="1616983"/>
            <a:ext cx="10413150" cy="84033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6794226" y="38100"/>
            <a:ext cx="494057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Web Sit</a:t>
            </a: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67" y="1943100"/>
            <a:ext cx="9807734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4061700"/>
            <a:ext cx="6176282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Épilogue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85217" y="5522691"/>
            <a:ext cx="1293847" cy="62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merci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02734" y="225804"/>
            <a:ext cx="1044074" cy="1056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7120" y="2019186"/>
            <a:ext cx="6644286" cy="6552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4771" y="230911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1208152"/>
            <a:ext cx="6601583" cy="6678548"/>
            <a:chOff x="0" y="-47625"/>
            <a:chExt cx="8802110" cy="8904730"/>
          </a:xfrm>
        </p:grpSpPr>
        <p:sp>
          <p:nvSpPr>
            <p:cNvPr id="5" name="AutoShape 5"/>
            <p:cNvSpPr/>
            <p:nvPr/>
          </p:nvSpPr>
          <p:spPr>
            <a:xfrm>
              <a:off x="2188" y="964109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188" y="2560796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188" y="4151997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5750513"/>
              <a:ext cx="8802110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267" y="8857105"/>
              <a:ext cx="8801843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8" y="-47625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idèe de projet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88" y="1549062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Problématique et Solution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88" y="3145750"/>
              <a:ext cx="7904364" cy="439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1"/>
                </a:lnSpc>
              </a:pP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workflow </a:t>
              </a:r>
              <a:r>
                <a:rPr lang="en-US" sz="2000" dirty="0" smtClean="0">
                  <a:solidFill>
                    <a:srgbClr val="0E2C4B"/>
                  </a:solidFill>
                  <a:latin typeface="Arimo"/>
                </a:rPr>
                <a:t> et </a:t>
              </a:r>
              <a:r>
                <a:rPr lang="en-US" sz="2000" dirty="0" err="1" smtClean="0">
                  <a:solidFill>
                    <a:srgbClr val="0E2C4B"/>
                  </a:solidFill>
                  <a:latin typeface="Arimo"/>
                </a:rPr>
                <a:t>github</a:t>
              </a:r>
              <a:endParaRPr lang="en-US" sz="2000" dirty="0">
                <a:solidFill>
                  <a:srgbClr val="0E2C4B"/>
                </a:solidFill>
                <a:latin typeface="Arim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88" y="4746475"/>
              <a:ext cx="7904364" cy="4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Maquettage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8" y="6344992"/>
              <a:ext cx="7904364" cy="2347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UML </a:t>
              </a:r>
            </a:p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Diagramme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de use case</a:t>
              </a:r>
            </a:p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Diagramme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de </a:t>
              </a: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séquence</a:t>
              </a:r>
              <a:endParaRPr lang="en-US" sz="2008" dirty="0">
                <a:solidFill>
                  <a:srgbClr val="0E2C4B"/>
                </a:solidFill>
                <a:latin typeface="Muli Regular"/>
              </a:endParaRPr>
            </a:p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Diagramme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de </a:t>
              </a: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classe</a:t>
              </a:r>
              <a:endParaRPr lang="en-US" sz="2008" dirty="0">
                <a:solidFill>
                  <a:srgbClr val="0E2C4B"/>
                </a:solidFill>
                <a:latin typeface="Muli Regular"/>
              </a:endParaRPr>
            </a:p>
            <a:p>
              <a:pPr>
                <a:lnSpc>
                  <a:spcPts val="2812"/>
                </a:lnSpc>
              </a:pPr>
              <a:endParaRPr lang="en-US" sz="2008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400550"/>
            <a:ext cx="6173123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Sommaire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8302139"/>
            <a:ext cx="6601583" cy="6975916"/>
            <a:chOff x="0" y="-40643"/>
            <a:chExt cx="8802110" cy="9301222"/>
          </a:xfrm>
        </p:grpSpPr>
        <p:sp>
          <p:nvSpPr>
            <p:cNvPr id="17" name="AutoShape 17"/>
            <p:cNvSpPr/>
            <p:nvPr/>
          </p:nvSpPr>
          <p:spPr>
            <a:xfrm>
              <a:off x="1922" y="964138"/>
              <a:ext cx="8800188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9260579"/>
              <a:ext cx="8802110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23" y="-40643"/>
              <a:ext cx="7904603" cy="462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 dirty="0">
                  <a:solidFill>
                    <a:srgbClr val="0E2C4B"/>
                  </a:solidFill>
                  <a:latin typeface="Muli Regular"/>
                </a:rPr>
                <a:t>Explication du code 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980" y="3813844"/>
            <a:ext cx="1057537" cy="117341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528382" y="345407"/>
            <a:ext cx="1347537" cy="1347537"/>
            <a:chOff x="0" y="0"/>
            <a:chExt cx="1796716" cy="17967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683020" y="505507"/>
            <a:ext cx="1057309" cy="1046387"/>
          </a:xfrm>
          <a:prstGeom prst="rect">
            <a:avLst/>
          </a:prstGeom>
        </p:spPr>
      </p:pic>
      <p:sp>
        <p:nvSpPr>
          <p:cNvPr id="27" name="TextBox 19"/>
          <p:cNvSpPr txBox="1"/>
          <p:nvPr/>
        </p:nvSpPr>
        <p:spPr>
          <a:xfrm>
            <a:off x="9235347" y="9368939"/>
            <a:ext cx="5928453" cy="34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3"/>
              </a:lnSpc>
            </a:pPr>
            <a:r>
              <a:rPr lang="en-US" sz="2073" dirty="0" smtClean="0">
                <a:solidFill>
                  <a:srgbClr val="0E2C4B"/>
                </a:solidFill>
                <a:latin typeface="Muli Regular"/>
              </a:rPr>
              <a:t>Web Site</a:t>
            </a:r>
            <a:endParaRPr lang="en-US" sz="2073" dirty="0">
              <a:solidFill>
                <a:srgbClr val="0E2C4B"/>
              </a:solidFill>
              <a:latin typeface="Muli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3971016" y="7410359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79131" y="5697655"/>
            <a:ext cx="2628231" cy="26357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908869" y="3556226"/>
            <a:ext cx="8470263" cy="3079297"/>
            <a:chOff x="0" y="0"/>
            <a:chExt cx="11293684" cy="4105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999">
                  <a:solidFill>
                    <a:srgbClr val="0E2C4B"/>
                  </a:solidFill>
                  <a:latin typeface="Muli Bold Bold"/>
                </a:rPr>
                <a:t>idèe de projet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26319"/>
              <a:ext cx="11293684" cy="162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4049">
                  <a:solidFill>
                    <a:srgbClr val="0E2C4B"/>
                  </a:solidFill>
                  <a:latin typeface="Muli Regular Bold"/>
                </a:rPr>
                <a:t>Un site de vente de téléphones et d'accessoires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522" y="5225618"/>
            <a:ext cx="5033385" cy="2576086"/>
            <a:chOff x="0" y="0"/>
            <a:chExt cx="4026708" cy="4692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7308" y="5309026"/>
            <a:ext cx="5033385" cy="2492678"/>
            <a:chOff x="0" y="0"/>
            <a:chExt cx="4026708" cy="46924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25915" y="5309026"/>
            <a:ext cx="5033385" cy="2492678"/>
            <a:chOff x="0" y="0"/>
            <a:chExt cx="4026708" cy="4692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185216" y="4386633"/>
            <a:ext cx="1917567" cy="1686171"/>
            <a:chOff x="0" y="0"/>
            <a:chExt cx="2556756" cy="22482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0" y="1650242"/>
              <a:ext cx="1722890" cy="5979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4035" y="0"/>
              <a:ext cx="2112722" cy="212066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101617" y="2478088"/>
            <a:ext cx="12084767" cy="91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6024" dirty="0" err="1">
                <a:solidFill>
                  <a:srgbClr val="0E2C4B"/>
                </a:solidFill>
                <a:latin typeface="Muli Bold Bold"/>
              </a:rPr>
              <a:t>Problématique</a:t>
            </a:r>
            <a:r>
              <a:rPr lang="en-US" sz="6024" dirty="0">
                <a:solidFill>
                  <a:srgbClr val="0E2C4B"/>
                </a:solidFill>
                <a:latin typeface="Muli Bold Bold"/>
              </a:rPr>
              <a:t> Et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9936" y="6762281"/>
            <a:ext cx="4310914" cy="1039423"/>
            <a:chOff x="0" y="-38100"/>
            <a:chExt cx="5747885" cy="13858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1 - EXTENSION MONDIALE :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7606"/>
              <a:ext cx="5747885" cy="38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8543" y="6762281"/>
            <a:ext cx="4310914" cy="3181819"/>
            <a:chOff x="0" y="-38100"/>
            <a:chExt cx="5747885" cy="424242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2 - TOUJOURS OUVERT 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4377"/>
              <a:ext cx="5747885" cy="3239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50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87151" y="6762281"/>
            <a:ext cx="4310914" cy="1088897"/>
            <a:chOff x="0" y="-38100"/>
            <a:chExt cx="5747885" cy="145186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3- ÉCONOMIES DE COÛTS 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8083"/>
              <a:ext cx="5747885" cy="45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endParaRPr lang="en-US" sz="2049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8754" y="4386633"/>
            <a:ext cx="1573278" cy="160334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83830" y="4519506"/>
            <a:ext cx="1117555" cy="1470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3286" y="4282272"/>
            <a:ext cx="1813247" cy="1813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867" y="4306989"/>
            <a:ext cx="1813247" cy="1813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2052" y="4306989"/>
            <a:ext cx="1813247" cy="1813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79909" y="7232336"/>
            <a:ext cx="1813247" cy="18132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46053" y="7232336"/>
            <a:ext cx="1813247" cy="18132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46053" y="4163392"/>
            <a:ext cx="1813247" cy="18132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506774" y="4093279"/>
            <a:ext cx="2100441" cy="21004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739616" y="4306989"/>
            <a:ext cx="1904292" cy="19042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0826" y="7272671"/>
            <a:ext cx="1853582" cy="18535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7232336"/>
            <a:ext cx="1813247" cy="18132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503114" y="4803344"/>
            <a:ext cx="771104" cy="7711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60826" y="1028700"/>
            <a:ext cx="5766347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>
                <a:solidFill>
                  <a:srgbClr val="38B6FF"/>
                </a:solidFill>
                <a:latin typeface="Muli Bold Bold"/>
              </a:rPr>
              <a:t>workflow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0949" y="4873584"/>
            <a:ext cx="771104" cy="77110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975060" y="4828061"/>
            <a:ext cx="771104" cy="77110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819272" y="4873584"/>
            <a:ext cx="771104" cy="771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355587" y="4873584"/>
            <a:ext cx="771104" cy="7711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4084983" y="7753408"/>
            <a:ext cx="771104" cy="77110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9192744" y="7753408"/>
            <a:ext cx="771104" cy="7711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13566433" y="7753408"/>
            <a:ext cx="771104" cy="77110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400000">
            <a:off x="15967125" y="6211282"/>
            <a:ext cx="771104" cy="771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210939" y="6211282"/>
            <a:ext cx="771104" cy="771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1028700"/>
            <a:ext cx="14802345" cy="296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Maquettage</a:t>
            </a:r>
          </a:p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Maquette sous adobe xd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369" y="5143500"/>
            <a:ext cx="4933262" cy="39281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-90711"/>
            <a:ext cx="1480234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GitHub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166"/>
          <a:stretch>
            <a:fillRect/>
          </a:stretch>
        </p:blipFill>
        <p:spPr>
          <a:xfrm>
            <a:off x="16792009" y="287113"/>
            <a:ext cx="1057309" cy="10463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51487"/>
            <a:ext cx="17866360" cy="86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-90711"/>
            <a:ext cx="1480234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GitHub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166"/>
          <a:stretch>
            <a:fillRect/>
          </a:stretch>
        </p:blipFill>
        <p:spPr>
          <a:xfrm>
            <a:off x="16792009" y="287113"/>
            <a:ext cx="1057309" cy="10463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4" y="1635794"/>
            <a:ext cx="18055489" cy="84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3200" b="1" dirty="0" err="1">
                <a:solidFill>
                  <a:schemeClr val="bg1"/>
                </a:solidFill>
                <a:latin typeface="Muli Bold Bold"/>
              </a:rPr>
              <a:t>Diagramme</a:t>
            </a:r>
            <a:r>
              <a:rPr lang="en-US" sz="3200" b="1" dirty="0">
                <a:solidFill>
                  <a:schemeClr val="bg1"/>
                </a:solidFill>
                <a:latin typeface="Muli Bold Bold"/>
              </a:rPr>
              <a:t> de </a:t>
            </a:r>
            <a:r>
              <a:rPr lang="en-US" sz="3200" b="1" dirty="0" smtClean="0">
                <a:solidFill>
                  <a:schemeClr val="bg1"/>
                </a:solidFill>
                <a:latin typeface="Muli Bold Bold"/>
              </a:rPr>
              <a:t>use case</a:t>
            </a:r>
            <a:endParaRPr lang="en-US" sz="3200" b="1" dirty="0">
              <a:solidFill>
                <a:schemeClr val="bg1"/>
              </a:solidFill>
              <a:latin typeface="Muli Regular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500"/>
            <a:ext cx="9407823" cy="9915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105</Words>
  <Application>Microsoft Office PowerPoint</Application>
  <PresentationFormat>Personnalisé</PresentationFormat>
  <Paragraphs>47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Muli Bold Bold</vt:lpstr>
      <vt:lpstr>Muli Regular Bold</vt:lpstr>
      <vt:lpstr>Arimo Bold</vt:lpstr>
      <vt:lpstr>Arial</vt:lpstr>
      <vt:lpstr>Muli Regular</vt:lpstr>
      <vt:lpstr>Calibri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 au Travail</dc:title>
  <cp:lastModifiedBy>Youcode</cp:lastModifiedBy>
  <cp:revision>15</cp:revision>
  <dcterms:created xsi:type="dcterms:W3CDTF">2006-08-16T00:00:00Z</dcterms:created>
  <dcterms:modified xsi:type="dcterms:W3CDTF">2021-08-16T23:02:04Z</dcterms:modified>
  <dc:identifier>DAEm5AP63xY</dc:identifier>
</cp:coreProperties>
</file>